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61" r:id="rId3"/>
    <p:sldId id="272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August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29,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hicGeekJeanne@gmail.com" TargetMode="External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Traveling Tips &amp; 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get the best deals in travel</a:t>
            </a:r>
            <a:endParaRPr lang="en-US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7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based on the </a:t>
            </a:r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Google Flights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Google.com</a:t>
            </a:r>
            <a:r>
              <a:rPr lang="en-US" sz="2800" dirty="0" smtClean="0"/>
              <a:t>/flights</a:t>
            </a:r>
            <a:endParaRPr lang="en-US" sz="28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Flights</a:t>
            </a:r>
            <a:endParaRPr lang="en-US" dirty="0"/>
          </a:p>
        </p:txBody>
      </p:sp>
      <p:pic>
        <p:nvPicPr>
          <p:cNvPr id="4" name="Picture 3" descr="google-ma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914399"/>
            <a:ext cx="7091145" cy="59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based on the </a:t>
            </a:r>
            <a:r>
              <a:rPr lang="en-US" dirty="0" smtClean="0"/>
              <a:t>cheapest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Flight Deal</a:t>
            </a:r>
          </a:p>
          <a:p>
            <a:pPr>
              <a:buFont typeface="Arial"/>
              <a:buChar char="•"/>
            </a:pPr>
            <a:r>
              <a:rPr lang="en-US" sz="2800" dirty="0" err="1" smtClean="0"/>
              <a:t>TheFlightDeal.com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FlightDe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47" y="0"/>
            <a:ext cx="653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7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</a:t>
            </a:r>
            <a:r>
              <a:rPr lang="en-US" dirty="0" err="1" smtClean="0"/>
              <a:t>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Deals don’t last!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Know airline cancellation and hold policies</a:t>
            </a:r>
            <a:endParaRPr lang="en-US" sz="28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other deals?  Resorts</a:t>
            </a:r>
            <a:r>
              <a:rPr lang="mr-IN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 the fine print!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Are there specific dates you need to travel?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Is there a specific airline you need to fly?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Does the deal expire at some point?</a:t>
            </a:r>
            <a:endParaRPr lang="en-US" sz="28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Sites I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908" y="1394733"/>
            <a:ext cx="7520940" cy="357984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Expedia.com</a:t>
            </a:r>
            <a:r>
              <a:rPr lang="en-US" sz="2800" dirty="0" smtClean="0"/>
              <a:t>/</a:t>
            </a:r>
            <a:r>
              <a:rPr lang="en-US" sz="2800" dirty="0" err="1" smtClean="0"/>
              <a:t>Travelocity.com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CheapCaribbean.com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02121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4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Low-cost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Spirit Airlines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Fees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Fees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Fees</a:t>
            </a:r>
          </a:p>
          <a:p>
            <a:pPr>
              <a:buFont typeface="Arial"/>
              <a:buChar char="•"/>
            </a:pPr>
            <a:endParaRPr lang="en-US" sz="2800" dirty="0"/>
          </a:p>
          <a:p>
            <a:pPr marL="0" indent="0"/>
            <a:r>
              <a:rPr lang="en-US" sz="2800" dirty="0" err="1" smtClean="0"/>
              <a:t>LeChicGeek.com</a:t>
            </a:r>
            <a:r>
              <a:rPr lang="en-US" sz="2800" dirty="0" smtClean="0"/>
              <a:t>/spirit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Spirit Airlines cheat sheet</a:t>
            </a:r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6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a flight is too expensive?</a:t>
            </a:r>
            <a:endParaRPr lang="en-US" dirty="0"/>
          </a:p>
        </p:txBody>
      </p:sp>
      <p:pic>
        <p:nvPicPr>
          <p:cNvPr id="4" name="Picture 3" descr="Screenshot 2017-08-29 15.5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91531"/>
            <a:ext cx="86106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LeChicGeek.com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LeChicGeek.com</a:t>
            </a:r>
            <a:r>
              <a:rPr lang="en-US" sz="2800" dirty="0" smtClean="0"/>
              <a:t>/</a:t>
            </a:r>
            <a:r>
              <a:rPr lang="en-US" sz="2800" dirty="0" err="1" smtClean="0"/>
              <a:t>librarytalk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hlinkClick r:id="rId2"/>
              </a:rPr>
              <a:t>ChicGeekJeanne@gmail.com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@Jeanne23 on Twitter</a:t>
            </a:r>
            <a:endParaRPr lang="en-US" sz="28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6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Notes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39" y="2210207"/>
            <a:ext cx="7520940" cy="3579849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LeChicGeek.com</a:t>
            </a:r>
            <a:r>
              <a:rPr lang="en-US" sz="4400" dirty="0" smtClean="0"/>
              <a:t>/</a:t>
            </a:r>
            <a:r>
              <a:rPr lang="en-US" sz="4400" dirty="0" err="1" smtClean="0"/>
              <a:t>librarytalk</a:t>
            </a:r>
            <a:endParaRPr lang="en-US" sz="44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0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71027"/>
            <a:ext cx="9144000" cy="548640"/>
          </a:xfrm>
        </p:spPr>
        <p:txBody>
          <a:bodyPr/>
          <a:lstStyle/>
          <a:p>
            <a:pPr algn="ctr"/>
            <a:r>
              <a:rPr lang="en-US" sz="4800" dirty="0" smtClean="0"/>
              <a:t>Flexibility is key!</a:t>
            </a:r>
            <a:endParaRPr lang="en-US" sz="4800" dirty="0"/>
          </a:p>
        </p:txBody>
      </p:sp>
      <p:pic>
        <p:nvPicPr>
          <p:cNvPr id="6" name="Picture 5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4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personal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6" y="1461575"/>
            <a:ext cx="8321040" cy="357984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Only </a:t>
            </a:r>
            <a:r>
              <a:rPr lang="en-US" sz="2800" i="1" dirty="0" smtClean="0"/>
              <a:t>you</a:t>
            </a:r>
            <a:r>
              <a:rPr lang="en-US" sz="2800" dirty="0"/>
              <a:t> </a:t>
            </a:r>
            <a:r>
              <a:rPr lang="en-US" sz="2800" dirty="0" smtClean="0"/>
              <a:t>know what type of trip you want to take.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Don’t listen to things you </a:t>
            </a:r>
            <a:r>
              <a:rPr lang="en-US" sz="2800" i="1" dirty="0" smtClean="0"/>
              <a:t>have</a:t>
            </a:r>
            <a:r>
              <a:rPr lang="en-US" sz="2800" dirty="0" smtClean="0"/>
              <a:t> to do or places you </a:t>
            </a:r>
            <a:r>
              <a:rPr lang="en-US" sz="2800" i="1" dirty="0" smtClean="0"/>
              <a:t>have </a:t>
            </a:r>
            <a:r>
              <a:rPr lang="en-US" sz="2800" dirty="0" smtClean="0"/>
              <a:t>to go to.</a:t>
            </a:r>
            <a:endParaRPr lang="en-US" sz="28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out what is Most important to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41260"/>
            <a:ext cx="7520940" cy="3579849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/>
              <a:t>I want to go to X location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I want to travel on X dates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I want to take the best trip I can at the cheapest rate </a:t>
            </a:r>
            <a:r>
              <a:rPr lang="en-US" sz="2800" dirty="0" smtClean="0"/>
              <a:t>possible</a:t>
            </a:r>
            <a:endParaRPr lang="en-US" sz="28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doesn’t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This doesn’t mean you can’t end up on a cheap trip to your dream </a:t>
            </a:r>
            <a:r>
              <a:rPr lang="en-US" sz="2800" dirty="0" smtClean="0"/>
              <a:t>destination.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it does </a:t>
            </a:r>
            <a:r>
              <a:rPr lang="en-US" sz="2800" dirty="0"/>
              <a:t>mean is prioritizing what is important to you so you don’t make travel decisions for the wrong </a:t>
            </a:r>
            <a:r>
              <a:rPr lang="en-US" sz="2800" dirty="0" smtClean="0"/>
              <a:t>reasons.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Remember: you can plan out multiple trips!</a:t>
            </a:r>
            <a:endParaRPr lang="en-US" sz="28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2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based on the </a:t>
            </a:r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Google Flights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Google.com</a:t>
            </a:r>
            <a:r>
              <a:rPr lang="en-US" sz="2800" dirty="0" smtClean="0"/>
              <a:t>/flights</a:t>
            </a:r>
          </a:p>
          <a:p>
            <a:endParaRPr lang="en-US" sz="2800" dirty="0"/>
          </a:p>
          <a:p>
            <a:r>
              <a:rPr lang="en-US" sz="2800" dirty="0" smtClean="0"/>
              <a:t>Airfare Watchdog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AirfareWatchdog.com</a:t>
            </a:r>
            <a:endParaRPr lang="en-US" sz="2800" dirty="0"/>
          </a:p>
        </p:txBody>
      </p:sp>
      <p:pic>
        <p:nvPicPr>
          <p:cNvPr id="4" name="Picture 3" descr="Le Chic Geek Logo.com vector-no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Flights</a:t>
            </a:r>
            <a:endParaRPr lang="en-US" dirty="0"/>
          </a:p>
        </p:txBody>
      </p:sp>
      <p:pic>
        <p:nvPicPr>
          <p:cNvPr id="6" name="Picture 5" descr="calendar-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130968"/>
            <a:ext cx="7413993" cy="5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Airfare </a:t>
            </a:r>
            <a:r>
              <a:rPr lang="en-US" dirty="0" err="1" smtClean="0"/>
              <a:t>WAtchdog</a:t>
            </a:r>
            <a:endParaRPr lang="en-US" dirty="0"/>
          </a:p>
        </p:txBody>
      </p:sp>
      <p:pic>
        <p:nvPicPr>
          <p:cNvPr id="4" name="Picture 3" descr="Airfare Watchd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584"/>
            <a:ext cx="9144000" cy="4132208"/>
          </a:xfrm>
          <a:prstGeom prst="rect">
            <a:avLst/>
          </a:prstGeom>
        </p:spPr>
      </p:pic>
      <p:pic>
        <p:nvPicPr>
          <p:cNvPr id="5" name="Picture 4" descr="Le Chic Geek Logo.com vector-no backgrou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8" y="5315489"/>
            <a:ext cx="5177336" cy="1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62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73</TotalTime>
  <Words>256</Words>
  <Application>Microsoft Macintosh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Traveling Tips &amp; Tricks</vt:lpstr>
      <vt:lpstr>Presentation Notes and Resources</vt:lpstr>
      <vt:lpstr>Flexibility is key!</vt:lpstr>
      <vt:lpstr>Know your personal goals</vt:lpstr>
      <vt:lpstr>Figure out what is Most important to you</vt:lpstr>
      <vt:lpstr>What this doesn’t mean</vt:lpstr>
      <vt:lpstr>Choosing based on the destination</vt:lpstr>
      <vt:lpstr>Google Flights</vt:lpstr>
      <vt:lpstr>Airfare WAtchdog</vt:lpstr>
      <vt:lpstr>Choosing based on the dates</vt:lpstr>
      <vt:lpstr>Google Flights</vt:lpstr>
      <vt:lpstr>Choosing based on the cheapest</vt:lpstr>
      <vt:lpstr>PowerPoint Presentation</vt:lpstr>
      <vt:lpstr>Tips For BOoking</vt:lpstr>
      <vt:lpstr>What about other deals?  Resorts… etc.</vt:lpstr>
      <vt:lpstr>Package Sites I trust</vt:lpstr>
      <vt:lpstr>Low-cost Carriers</vt:lpstr>
      <vt:lpstr>What if a flight is too expensive?</vt:lpstr>
      <vt:lpstr>Contact 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Tips &amp; Tricks</dc:title>
  <dc:creator>Test</dc:creator>
  <cp:lastModifiedBy>Test</cp:lastModifiedBy>
  <cp:revision>9</cp:revision>
  <dcterms:created xsi:type="dcterms:W3CDTF">2017-08-29T18:49:15Z</dcterms:created>
  <dcterms:modified xsi:type="dcterms:W3CDTF">2017-08-29T20:02:43Z</dcterms:modified>
</cp:coreProperties>
</file>